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3" d="100"/>
          <a:sy n="103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22/10/2024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22/10/2024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22/10/2024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1112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22/10/2024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Klasse B versterkers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Laagfrequent versterkers met 2 vermogentransistor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Juni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voorinstelspanning met diodes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94" y="1179576"/>
            <a:ext cx="571441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Voorinstelspanning met transistor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1179576"/>
            <a:ext cx="694508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stromen en spanning (met voorinstelspanning)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 door en spanning over (met voorinstelspanning)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Terugkoppeling: stromen en spanningen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45" y="1179576"/>
            <a:ext cx="62087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Nuldoorgang van de stromen en de spanningen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73" y="1179576"/>
            <a:ext cx="63172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 door de transistor als functie van de spanning over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Ideale OpAmp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Realistische OpAmp: LMV981-N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09" y="1179576"/>
            <a:ext cx="6302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Driver Stage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37" y="1179576"/>
            <a:ext cx="58461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Basisschema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35" y="1179576"/>
            <a:ext cx="32193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Stroombron als belasting driver trap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29" y="1179576"/>
            <a:ext cx="569454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Darlington Paar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247" y="1179576"/>
            <a:ext cx="34795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transfer characteristiek Darlington paar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Darlington Paar met emitter degeneratie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179576"/>
            <a:ext cx="239485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transfer characteristiek Darlington paar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Darlington Paar als drive transistors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285" y="1179576"/>
            <a:ext cx="598942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Darlington Paar als drive transistors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96" y="1179576"/>
            <a:ext cx="40786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Complementair Darlington paar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66" y="1179576"/>
            <a:ext cx="3740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transfer characteristiek complementair Darlington paar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34" y="1179576"/>
            <a:ext cx="6266131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Complementair Darlington paar met emitter degeneratie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97" y="1179576"/>
            <a:ext cx="173920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Pull-up en Pull Down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97" y="1179576"/>
            <a:ext cx="406820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transfer characteristiek complementair Darlington paar met emitter degeneratie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04" y="1179576"/>
            <a:ext cx="63327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Beveiliging van bipolaire transistors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12" y="1179576"/>
            <a:ext cx="657077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Stroombeveiliging van een bipolaire transistors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6" y="1179576"/>
            <a:ext cx="73173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Stroombegrenzing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0" y="1179576"/>
            <a:ext cx="705527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Stroombegrenzing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90" y="1179576"/>
            <a:ext cx="58904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 meting in de load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51" y="1179576"/>
            <a:ext cx="49322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Beveiliging van een bipolaire transistors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67" y="1179576"/>
            <a:ext cx="674606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overspanningsbegrenzing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Beveiliging van een bipolaire transistors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07" y="1179576"/>
            <a:ext cx="53017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begrenzing spanning, stroom en vermogen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5" y="1179576"/>
            <a:ext cx="71822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Benoeming knopen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8" y="1179576"/>
            <a:ext cx="554834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hoogdoorlaatfilter aan de ingang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Laagdoorlaatfilter aan ingang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2" y="1179576"/>
            <a:ext cx="621035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Banddoorlaatfilter aan ingang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58" y="1179576"/>
            <a:ext cx="7436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Details banddoorlaatfilter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95" y="1179576"/>
            <a:ext cx="87060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Verloop van Stroom en Spanning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93" y="1179576"/>
            <a:ext cx="6355013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Detail stroom en spanning rond nuldoorgang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6" y="1179576"/>
            <a:ext cx="641426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Stroom door en spanning over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8" y="1179576"/>
            <a:ext cx="62365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AC schema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7" y="1179576"/>
            <a:ext cx="733558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sz="1800" b="0" i="0">
                <a:latin typeface="Calibri"/>
              </a:rPr>
              <a:t>Voorinstelspanning</a:t>
            </a:r>
            <a:endParaRPr sz="1800" b="0" i="0">
              <a:latin typeface="Calibri"/>
            </a:endParaRP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06" y="1179576"/>
            <a:ext cx="7520588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53</cp:revision>
  <dcterms:created xsi:type="dcterms:W3CDTF">2017-06-28T07:18:12Z</dcterms:created>
  <dcterms:modified xsi:type="dcterms:W3CDTF">2024-10-22T21:00:07Z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